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73" r:id="rId12"/>
    <p:sldId id="270" r:id="rId13"/>
    <p:sldId id="271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59AC-619F-4489-A099-76E777447CDF}" type="datetimeFigureOut">
              <a:rPr lang="nl-NL" smtClean="0"/>
              <a:t>21-3-2016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0886-425E-48EA-85DE-8C082500E2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007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59AC-619F-4489-A099-76E777447CDF}" type="datetimeFigureOut">
              <a:rPr lang="nl-NL" smtClean="0"/>
              <a:t>21-3-2016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0886-425E-48EA-85DE-8C082500E2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9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59AC-619F-4489-A099-76E777447CDF}" type="datetimeFigureOut">
              <a:rPr lang="nl-NL" smtClean="0"/>
              <a:t>21-3-2016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0886-425E-48EA-85DE-8C082500E2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42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59AC-619F-4489-A099-76E777447CDF}" type="datetimeFigureOut">
              <a:rPr lang="nl-NL" smtClean="0"/>
              <a:t>21-3-2016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0886-425E-48EA-85DE-8C082500E2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039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59AC-619F-4489-A099-76E777447CDF}" type="datetimeFigureOut">
              <a:rPr lang="nl-NL" smtClean="0"/>
              <a:t>21-3-2016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0886-425E-48EA-85DE-8C082500E2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023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59AC-619F-4489-A099-76E777447CDF}" type="datetimeFigureOut">
              <a:rPr lang="nl-NL" smtClean="0"/>
              <a:t>21-3-2016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0886-425E-48EA-85DE-8C082500E2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59AC-619F-4489-A099-76E777447CDF}" type="datetimeFigureOut">
              <a:rPr lang="nl-NL" smtClean="0"/>
              <a:t>21-3-2016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0886-425E-48EA-85DE-8C082500E2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54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59AC-619F-4489-A099-76E777447CDF}" type="datetimeFigureOut">
              <a:rPr lang="nl-NL" smtClean="0"/>
              <a:t>21-3-2016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0886-425E-48EA-85DE-8C082500E2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581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59AC-619F-4489-A099-76E777447CDF}" type="datetimeFigureOut">
              <a:rPr lang="nl-NL" smtClean="0"/>
              <a:t>21-3-2016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0886-425E-48EA-85DE-8C082500E2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853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59AC-619F-4489-A099-76E777447CDF}" type="datetimeFigureOut">
              <a:rPr lang="nl-NL" smtClean="0"/>
              <a:t>21-3-2016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0886-425E-48EA-85DE-8C082500E2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14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59AC-619F-4489-A099-76E777447CDF}" type="datetimeFigureOut">
              <a:rPr lang="nl-NL" smtClean="0"/>
              <a:t>21-3-2016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0886-425E-48EA-85DE-8C082500E2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84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759AC-619F-4489-A099-76E777447CDF}" type="datetimeFigureOut">
              <a:rPr lang="nl-NL" smtClean="0"/>
              <a:t>21-3-2016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70886-425E-48EA-85DE-8C082500E2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876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0rOAphQsW4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u5x4zd_ObQ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dicalfacts.nl/wp-content/uploads/neuronen1-e144770279196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196"/>
          <a:stretch/>
        </p:blipFill>
        <p:spPr bwMode="auto">
          <a:xfrm>
            <a:off x="0" y="-22092"/>
            <a:ext cx="9159213" cy="688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Zorg en begeleiding van Chronisch zieken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34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dicalfacts.nl/wp-content/uploads/neuronen1-e144770279196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196"/>
          <a:stretch/>
        </p:blipFill>
        <p:spPr bwMode="auto">
          <a:xfrm>
            <a:off x="-15213" y="-22092"/>
            <a:ext cx="9159213" cy="688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69065" y="620688"/>
            <a:ext cx="7990656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 rol van de verpleegkundige (3)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Voeding bij diabetes: wat gebeurt er bij Diabetes?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gebeurt er met de bloedsuiker spiegel?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90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dicalfacts.nl/wp-content/uploads/neuronen1-e144770279196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196"/>
          <a:stretch/>
        </p:blipFill>
        <p:spPr bwMode="auto">
          <a:xfrm>
            <a:off x="-15213" y="-22092"/>
            <a:ext cx="9159213" cy="688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Behandeling van Diabetes 2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Bereiken van normale bloedsuikers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Voorkomen van een hoge bloeddruk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Bevorderen van het algemeen welzijn.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93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dicalfacts.nl/wp-content/uploads/neuronen1-e144770279196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196"/>
          <a:stretch/>
        </p:blipFill>
        <p:spPr bwMode="auto">
          <a:xfrm>
            <a:off x="-15213" y="-22092"/>
            <a:ext cx="9159213" cy="688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678193" y="692696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Diabetes in de actualiteit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Is Diabetes een omkeerbare ziekte?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hlinkClick r:id="rId4"/>
              </a:rPr>
              <a:t>https://www.youtube.com/watch?v=0rOAphQsW4k</a:t>
            </a:r>
            <a:endParaRPr lang="nl-NL" dirty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Welke voedingsadviezen heb je voor jouw cliënt met Diabetes type 2, die tabletten slikt en 4x per dag insuline moet spuiten?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90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dicalfacts.nl/wp-content/uploads/neuronen1-e144770279196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196"/>
          <a:stretch/>
        </p:blipFill>
        <p:spPr bwMode="auto">
          <a:xfrm>
            <a:off x="-15213" y="-22092"/>
            <a:ext cx="9159213" cy="688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8193" y="2420888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Zijn er nog vragen?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9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dicalfacts.nl/wp-content/uploads/neuronen1-e144770279196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196"/>
          <a:stretch/>
        </p:blipFill>
        <p:spPr bwMode="auto">
          <a:xfrm>
            <a:off x="0" y="-22092"/>
            <a:ext cx="9159213" cy="688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Programma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50594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Presentatie van 2 groepjes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College over zorg en begeleiding van chronisch zieken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Diabetes en Voeding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1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dicalfacts.nl/wp-content/uploads/neuronen1-e144770279196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196"/>
          <a:stretch/>
        </p:blipFill>
        <p:spPr bwMode="auto">
          <a:xfrm>
            <a:off x="-15213" y="20960"/>
            <a:ext cx="9159213" cy="688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Chronisch ziek, wat is dat?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Minimaal 6 maanden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Geen genezing mogelijk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Er is een voortdurende interventie met medicijnen of speciale benodigdheden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Er zijn beperkingen in de zelfzorg, wonen, of de sociale </a:t>
            </a:r>
            <a:r>
              <a:rPr lang="nl-NL" dirty="0" smtClean="0">
                <a:solidFill>
                  <a:schemeClr val="bg1"/>
                </a:solidFill>
              </a:rPr>
              <a:t>interactie en participatie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Er wordt een beroep gedaan op gezondheidszorg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48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dicalfacts.nl/wp-content/uploads/neuronen1-e144770279196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196"/>
          <a:stretch/>
        </p:blipFill>
        <p:spPr bwMode="auto">
          <a:xfrm>
            <a:off x="0" y="-22092"/>
            <a:ext cx="9159213" cy="688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93406" y="692696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Het verloop van een chronische ziekte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888432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</a:rPr>
              <a:t>Prodromale</a:t>
            </a:r>
            <a:r>
              <a:rPr lang="nl-NL" dirty="0">
                <a:solidFill>
                  <a:schemeClr val="bg1"/>
                </a:solidFill>
              </a:rPr>
              <a:t> fase, Diagnostische fase, Behandelfase en de Chronische fase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Ziekte </a:t>
            </a:r>
            <a:r>
              <a:rPr lang="nl-NL" dirty="0" smtClean="0">
                <a:solidFill>
                  <a:schemeClr val="bg1"/>
                </a:solidFill>
              </a:rPr>
              <a:t>van </a:t>
            </a:r>
            <a:r>
              <a:rPr lang="nl-NL" dirty="0" err="1" smtClean="0">
                <a:solidFill>
                  <a:schemeClr val="bg1"/>
                </a:solidFill>
              </a:rPr>
              <a:t>Pompe</a:t>
            </a:r>
            <a:r>
              <a:rPr lang="nl-NL" dirty="0" smtClean="0">
                <a:solidFill>
                  <a:schemeClr val="bg1"/>
                </a:solidFill>
              </a:rPr>
              <a:t> en het Marshall Smith syndroom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Welke </a:t>
            </a:r>
            <a:r>
              <a:rPr lang="nl-NL" dirty="0" smtClean="0">
                <a:solidFill>
                  <a:schemeClr val="bg1"/>
                </a:solidFill>
              </a:rPr>
              <a:t>Chronische ziekten ken je?</a:t>
            </a:r>
            <a:endParaRPr lang="nl-NL" dirty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  <a:hlinkClick r:id="rId4"/>
              </a:rPr>
              <a:t>https://www.youtube.com/watch?v=u5x4zd_ObQU</a:t>
            </a:r>
            <a:endParaRPr lang="nl-NL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90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dicalfacts.nl/wp-content/uploads/neuronen1-e144770279196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196"/>
          <a:stretch/>
        </p:blipFill>
        <p:spPr bwMode="auto">
          <a:xfrm>
            <a:off x="-15213" y="-22092"/>
            <a:ext cx="9159213" cy="688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78193" y="764704"/>
            <a:ext cx="7772400" cy="1470025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Zorg- en begeleiding van chronisch zieken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679842" y="2204864"/>
            <a:ext cx="5548342" cy="3433936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Verwerking: coping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Hoe ga jij met stress om?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Hoe kan mw. Van </a:t>
            </a:r>
            <a:r>
              <a:rPr lang="nl-NL" dirty="0" err="1" smtClean="0">
                <a:solidFill>
                  <a:schemeClr val="bg1"/>
                </a:solidFill>
              </a:rPr>
              <a:t>Hezewijk</a:t>
            </a:r>
            <a:r>
              <a:rPr lang="nl-NL" dirty="0" smtClean="0">
                <a:solidFill>
                  <a:schemeClr val="bg1"/>
                </a:solidFill>
              </a:rPr>
              <a:t> haar rol als oma vervullen nadat zij een CVA heeft gehad? Wat kan jouw rol als verpleegkundige hierin zijn?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265" y="2780928"/>
            <a:ext cx="2857044" cy="374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590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dicalfacts.nl/wp-content/uploads/neuronen1-e144770279196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196"/>
          <a:stretch/>
        </p:blipFill>
        <p:spPr bwMode="auto">
          <a:xfrm>
            <a:off x="-15213" y="-22092"/>
            <a:ext cx="9159213" cy="688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78193" y="620688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Verpleegproblemen bij Chronisch Zieken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5216624" cy="364996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Therapietrouw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Rolverandering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Pijn: Hoe werkt een pijnbestrijdingspompje? Welke voorlichting geef jij aan </a:t>
            </a:r>
            <a:r>
              <a:rPr lang="nl-NL" dirty="0" err="1" smtClean="0">
                <a:solidFill>
                  <a:schemeClr val="bg1"/>
                </a:solidFill>
              </a:rPr>
              <a:t>dhr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Muurman</a:t>
            </a:r>
            <a:r>
              <a:rPr lang="nl-NL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VAS, NRS, VRS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Welke vormen van pijnbestrijding ken je?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311948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590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dicalfacts.nl/wp-content/uploads/neuronen1-e144770279196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196"/>
          <a:stretch/>
        </p:blipFill>
        <p:spPr bwMode="auto">
          <a:xfrm>
            <a:off x="-15213" y="10565"/>
            <a:ext cx="9159213" cy="688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08247"/>
            <a:ext cx="59055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36" y="2852936"/>
            <a:ext cx="4969396" cy="356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22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dicalfacts.nl/wp-content/uploads/neuronen1-e144770279196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196"/>
          <a:stretch/>
        </p:blipFill>
        <p:spPr bwMode="auto">
          <a:xfrm>
            <a:off x="-15213" y="-22092"/>
            <a:ext cx="9159213" cy="688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 rol van de verpleegkundige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Langdurige zorgrelatie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Veranderingen in de Chronische ziekte (transitiezorg)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zijn de voordelen van een langdurige zorgrelatie? En wat zijn de nadelen?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90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dicalfacts.nl/wp-content/uploads/neuronen1-e144770279196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196"/>
          <a:stretch/>
        </p:blipFill>
        <p:spPr bwMode="auto">
          <a:xfrm>
            <a:off x="-15213" y="-22092"/>
            <a:ext cx="9159213" cy="688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33061" y="548680"/>
            <a:ext cx="8062664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 rol van de verpleegkundige (2)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Revalidatie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zijn revalidatiedoelen?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Zelfmanagement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Ondersteuning bij zingeving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90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310</Words>
  <Application>Microsoft Office PowerPoint</Application>
  <PresentationFormat>Diavoorstelling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Zorg en begeleiding van Chronisch zieken</vt:lpstr>
      <vt:lpstr>Programma</vt:lpstr>
      <vt:lpstr>Chronisch ziek, wat is dat?</vt:lpstr>
      <vt:lpstr>Het verloop van een chronische ziekte</vt:lpstr>
      <vt:lpstr>Zorg- en begeleiding van chronisch zieken</vt:lpstr>
      <vt:lpstr>Verpleegproblemen bij Chronisch Zieken</vt:lpstr>
      <vt:lpstr>PowerPoint-presentatie</vt:lpstr>
      <vt:lpstr>De rol van de verpleegkundige</vt:lpstr>
      <vt:lpstr>De rol van de verpleegkundige (2)</vt:lpstr>
      <vt:lpstr>De rol van de verpleegkundige (3)</vt:lpstr>
      <vt:lpstr>Behandeling van Diabetes 2</vt:lpstr>
      <vt:lpstr>Diabetes in de actualiteit</vt:lpstr>
      <vt:lpstr>Zijn er nog vragen?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Zorg en begeleiding van Chronisch zieken</dc:title>
  <dc:creator>Annie</dc:creator>
  <cp:lastModifiedBy>A.R. Niemeijer</cp:lastModifiedBy>
  <cp:revision>16</cp:revision>
  <dcterms:created xsi:type="dcterms:W3CDTF">2016-03-20T18:55:19Z</dcterms:created>
  <dcterms:modified xsi:type="dcterms:W3CDTF">2016-03-21T10:30:09Z</dcterms:modified>
</cp:coreProperties>
</file>